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65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5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5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5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4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8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7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4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0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5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4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7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8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D003F3-D034-4E03-9E15-C7D5121C0BA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BBFC5E-9D8E-4FB2-90C0-4F1D33438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01" y="876300"/>
            <a:ext cx="10985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«Безопасность детей в сети Интернет</a:t>
            </a:r>
            <a:r>
              <a:rPr lang="ru-RU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S" sz="4000" b="1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0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sz="40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9" y="1929200"/>
            <a:ext cx="5521324" cy="36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612845"/>
            <a:ext cx="11176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1900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для родителей </a:t>
            </a:r>
            <a:r>
              <a:rPr lang="ru-RU" sz="1900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1900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6-8 лет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таком  возрасте желательно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только  в присутствии родителей;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ребенку, что общение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Интернет – это не реальная  жизнь, а своего  рода игра При этом  постарайтесь 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усилия на познание мира;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Добавьте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сайты в раздел Избранное. Создайте там папку для сайтов, которые посещают ваши дети;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детские поисковые машины, типа 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MSN Kids Search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msn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default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9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aspx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YCHM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блокирования нежелательного контента как дополнение к стандартному Родительскому контролю;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вашего ребенка никогда не выдавать в Интернет информацию о себе и своей семье; </a:t>
            </a:r>
            <a:endParaRPr lang="ru-RU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Приучите 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вашего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сообщать вам 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любых угрозах или тревогах</a:t>
            </a:r>
            <a:r>
              <a:rPr lang="ru-RU" sz="19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связанных с </a:t>
            </a:r>
            <a:r>
              <a:rPr lang="ru-RU" sz="19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несколько четких и жестких правил для ребенка, чтобы контролировать расписание, время подключения и способ использования им Интернета. Убедитесь, что установленные правила выполняются. Особенно важно контролировать выход ребенка в Интернет в ночное время.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антивирус – союзник в защите Вашего ребенка от опасностей Интернета.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 следует давать свой пароль кому-либо, за исключением взрослых членов семьи.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объяснить ребенку, что он не должен делать того, что может стоить семье денег, кроме случаев, когда рядом с ним находятся родители.</a:t>
            </a:r>
          </a:p>
          <a:p>
            <a:pPr indent="270510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914400"/>
            <a:ext cx="10553700" cy="567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наладить 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ребенком.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запрещайте ребенку пользоваться интернетом, но постарайтесь установить регламент пользования.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 тем, какие сайты посещает Ваш ребенок.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ребенку заняться чем-то вместе, постарайтесь его чем-то увлечь.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 интернет-зависимостью субъективно ощущают невозможность обходиться без сети. Постарайтесь тактично поговорить об этом с ребенком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обеспокоены безопасностью ребенка при его работе в Интернете, если ребенок подвергся опасности или стал жертвой сетевых преследователей и мошенников: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на линию помощи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detionline.com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решить проблему, а также проконсультируют по вопросу безопасного использования детьми мобильной связи и Интернет.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600" y="584200"/>
            <a:ext cx="1037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справляться с интернет-зависимостью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veta\Desktop\карт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55" y="1666864"/>
            <a:ext cx="6854845" cy="4382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2000" y="1168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для ребёнка примером!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500" y="863600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компьютер стал неотъемлемой частью нашей жизни. Интернет является своеобразным окном в мир, через который можно   получить доступ к любой информации или поделиться ею.</a:t>
            </a:r>
          </a:p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Интернета в России стремительно растет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молодеет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доля  детской  аудитории  среди  них  очень велика.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многих детей Интернет становится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средой, без которой они не представляют себе жизнь. Вместе с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тем, в Интернете содержится огромная  масса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информации,  которая  является запрещенной для детей,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нанести вред  их физическому и психическому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здоровью, духовному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нравственному развитию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 связи с постоянным ростом несовершеннолетних пользователей, остро стоит проблема обеспечения информационной  безопасности  детей в сети Интернет.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977900"/>
            <a:ext cx="10642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Согласно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российскому законодательству информационная безопасность детей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состояние защищенности детей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котором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риск, связанный с причинением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информацией, в том числе распространяемой в сети Интернет,  вреда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здоровью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физическому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психическому, духовному и нравственному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 закон  от  29.12.2010  №  436-ФЗ  «О защите детей от информации, причиняющей вред их здоровью и развитию»).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обеспечение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 грамотности  признаны эффективной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мерой противодействия  посягательств Достичь высоких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 в  обеспечении  информационной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детей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 без привлечения родителей. Часто родители не понимают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недооценивают угрозы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 подвергается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Интернет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Сегодня мы рассмотрим виды существующих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угроз и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обеспечению безопасности ребенка в сети Интернет дома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939800"/>
            <a:ext cx="11010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посещения детьми интернета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</a:t>
            </a:r>
            <a:r>
              <a:rPr lang="ru-RU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RUметрика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провела масштабное исследование, сделав следующие выводы: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аудитория Интернета составляет почти 9 млн. Из них три четверти пользуются ресурсами без контроля со стороны родителей.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40 % детей посещают сайты, содержащие материалы с пометкой 18+.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 20% просматривают видео, содержащее сцены насилия, а также другие нежелательные материалы (нецензурная лексика, наркотики, суициды).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половина детей не встречали в сети ссылок или ресурсов, содержание которых не предназначено для детей.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00" y="4357152"/>
            <a:ext cx="2516804" cy="1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700" y="17653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Лень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Одиночество, отсутствие друзей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заманивают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Кажущаяся легкость в общении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семье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занять себя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много свободного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4700" y="1003300"/>
            <a:ext cx="836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дети уходят в Интернет?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0" y="3170936"/>
            <a:ext cx="4254499" cy="28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800" y="889000"/>
            <a:ext cx="10934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 сети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заражения вредоносным ПО. Ведь для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распространения     вредоносного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 проникновения в компьютеры используется целый спектр методов. Среди таких  методов  можно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отметить не только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почту,  компакт-диски,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дискеты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прочие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сменные носители информации или скачанные из Интернет файлы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 для мгновенного обмена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сообщениями сегодня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простым способом распространения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вирусов,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очень часто используются для прямой передачи файлов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Дети,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неискушенные в вопросах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инженерии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легко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попасться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уговоры злоумышленника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Этот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часто используется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хакерами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распространения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троянских вирусов.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86" y="4648199"/>
            <a:ext cx="1952876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292101"/>
            <a:ext cx="10744200" cy="618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endParaRPr lang="ru-RU" sz="24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нежелательному содержимому. Ведь сегодня дела обстоят таким образом,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любой ребенок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выходящий в Интернет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просматривать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любые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это насилие,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наркотики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порнография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страницы,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подталкивающие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молодежь к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самоубийствам,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анорексии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убийствам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страницы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националистической или фашистской идеологией и многое-многое другое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Ведь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это доступно в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ограничений. Часто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бывает так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просмотр этих страниц даже не зависит от ребенка, ведь на многих сайтах отображаются всплывающие окна содержащие любую информацию;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Контакты с незнакомыми людьми с помощью чатов или электронной почты. Все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и чаще злоумышленники используют эти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заставить детей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выдать личную информацию. Выдавая себя за сверстника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жертвы, они могут выведывать личную информацию и искать личной встречи;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Неконтролируемые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покупки. Не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смотря на то, что покупки через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пока еще являются новшеством для большинства из нас,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скоро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эта угроза может стать весьма актуальной.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12844"/>
            <a:ext cx="1069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 при работе в сети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Посещайте Интернет вместе с детьми. Поощряйте ваших детей делиться с вами их успехами и неудачами в деле освоения Интернет;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2.Объясните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детям, что если в Интернет что-либо беспокоит их, то им следует не скрывать этого, а поделиться с вами своим беспокойством;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3.Объясните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ребенку,  что  при  общении  в  чатах,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использовании программ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мгновенного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обмена сообщениями, использовании он-</a:t>
            </a:r>
            <a:r>
              <a:rPr lang="ru-RU" sz="2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 и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 ситуациях,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требующих регистрации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нельзя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реальное имя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вашему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выбрать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регистрационное имя, не содержащее никакой личной информации;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4. Объясните ребенку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нельзя выдавать свои личные данные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как домашний адрес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телефона и любую другую личную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любимое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прогулки, время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возвращения домой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место работы отца или матери и т.д.;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200" y="4704972"/>
            <a:ext cx="2374900" cy="13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889844"/>
            <a:ext cx="10325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Объясните своему ребенку, что в реальной жизни и в Интернет нет разницы между неправильными и правильными поступками;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Научите ваших детей уважать собеседников в Интернет. Убедитесь, что они понимают,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правила хорошего тона действуют одинаково в Интернет 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реальной жизни;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Скажите </a:t>
            </a:r>
            <a:r>
              <a:rPr lang="ru-RU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им, что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не стоит встречаться с друзьями из Интернет. Ведь люди могут оказаться совсем не теми, за кого себя выдают;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Объясните детям, что далеко не все, что они могут прочесть или  увидеть в Интернет– правда. Приучите их спрашивать о том, в чем они не уверены;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Не забывайте контролировать детей в Интернет с помощью специального программного обеспечения. Это поможет вам отфильтровывать вредоносное содержание, выяснить, какие сайты на самом деле посещает ваш ребенок и что он там делает.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1154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kostyukevich@rambler.ru</dc:creator>
  <cp:lastModifiedBy>Пользователь Windows</cp:lastModifiedBy>
  <cp:revision>63</cp:revision>
  <dcterms:created xsi:type="dcterms:W3CDTF">2022-03-01T20:49:56Z</dcterms:created>
  <dcterms:modified xsi:type="dcterms:W3CDTF">2024-03-04T11:45:05Z</dcterms:modified>
</cp:coreProperties>
</file>